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животные\0b532887b21d62a_2405.f94af029f9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67"/>
            <a:ext cx="9144000" cy="688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128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ownloads\животные\17310de3ac66dc3_2408.f3c071d77e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" y="17690"/>
            <a:ext cx="9134547" cy="684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76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ownloads\животные\9118721de789014_2418.9e86af5ee0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32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ownloads\животные\58253556f30cfe7_2413.006424cdf5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88"/>
            <a:ext cx="9144000" cy="68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454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ownloads\животные\aa60a6e8ce5d438_2414.cb97904bb2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" y="12932"/>
            <a:ext cx="9115578" cy="68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81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ownloads\животные\c433f2ad0854557_2410.918339ba8f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4" y="7284"/>
            <a:ext cx="9112665" cy="68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35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ownloads\животные\fbecec3b1015a41_2409.922a9db569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884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животные\4d2cf4093d675f9_2415.8b68791c6e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" y="0"/>
            <a:ext cx="9134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62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животные\6d2994263cc151d_2416.6792928173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" y="32079"/>
            <a:ext cx="9134369" cy="682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985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wnloads\животные\6eb7a9d8e4e2d42_2419.988f7cbe70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9132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933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ownloads\животные\7c69f9b3817ae6b_2417.ffdc3ac2cd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72"/>
            <a:ext cx="9144000" cy="68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41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wnloads\животные\8b77692ac3324d5_2412.7071204992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90" y="0"/>
            <a:ext cx="91762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9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ownloads\животные\30b5a1a5fce5ebf_2411.e238690861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ownloads\животные\99de9ce44455811_2406.ced204e20c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" y="1634"/>
            <a:ext cx="9129433" cy="68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969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ownloads\животные\4837f1a6b9fc4ab_2407.0f0e79f917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" y="-14420"/>
            <a:ext cx="9138173" cy="687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512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2017-05-21T06:47:25Z</dcterms:created>
  <dcterms:modified xsi:type="dcterms:W3CDTF">2017-05-21T10:27:13Z</dcterms:modified>
</cp:coreProperties>
</file>